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500" r:id="rId2"/>
    <p:sldId id="274" r:id="rId3"/>
    <p:sldId id="488" r:id="rId4"/>
    <p:sldId id="437" r:id="rId5"/>
    <p:sldId id="489" r:id="rId6"/>
    <p:sldId id="438" r:id="rId7"/>
    <p:sldId id="390" r:id="rId8"/>
    <p:sldId id="490" r:id="rId9"/>
    <p:sldId id="282" r:id="rId10"/>
    <p:sldId id="493" r:id="rId11"/>
    <p:sldId id="326" r:id="rId12"/>
    <p:sldId id="327" r:id="rId13"/>
    <p:sldId id="328" r:id="rId14"/>
    <p:sldId id="329" r:id="rId15"/>
    <p:sldId id="494" r:id="rId16"/>
    <p:sldId id="495" r:id="rId17"/>
    <p:sldId id="496" r:id="rId18"/>
    <p:sldId id="497" r:id="rId19"/>
    <p:sldId id="498" r:id="rId20"/>
    <p:sldId id="499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72A8D4-488A-42B3-AC7E-F9672D5F89E6}" v="2" dt="2025-12-09T11:29:35.7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BBDC9-43E7-3474-00B1-436CFB9B4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48A4DCCA-F496-2D82-3B2D-8F3ADA38A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C4ACE-5D0E-82A3-FB3F-DD6B86735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969995-4F16-85D8-5598-625BE6D0F187}"/>
              </a:ext>
            </a:extLst>
          </p:cNvPr>
          <p:cNvSpPr txBox="1"/>
          <p:nvPr/>
        </p:nvSpPr>
        <p:spPr>
          <a:xfrm>
            <a:off x="4774706" y="2229708"/>
            <a:ext cx="638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When Emile runs,</a:t>
            </a:r>
            <a:r>
              <a:rPr lang="en-GB" sz="4400" dirty="0">
                <a:solidFill>
                  <a:schemeClr val="bg1"/>
                </a:solidFill>
              </a:rPr>
              <a:t> he laughs out loud.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8C89207-A478-8643-CCEC-9CC443C14D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31BBC4-6AE9-E107-9C76-01A07AF04C43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E0DB95-9182-AEF5-97E4-3AF2AE7C17DC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51768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ED50634-9694-BE42-CBC7-6C8A56954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After the rain stopped, we went for a walk.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3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FA51A5A-C2AE-ABEF-CC2B-B62203125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16A67D-9CFF-8B6D-E181-FA1FA8080685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After the rain stopped,</a:t>
            </a:r>
            <a:r>
              <a:rPr lang="en-GB" sz="4400" dirty="0">
                <a:solidFill>
                  <a:schemeClr val="bg1"/>
                </a:solidFill>
              </a:rPr>
              <a:t> we went for a walk.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670B27-D5C1-B0C3-D375-23F2BD65A847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29D899-E235-52F6-5AAD-9150DCCE4C3F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26590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160C455-AD57-3876-0810-B34B45F4C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5" y="2229708"/>
            <a:ext cx="6512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Where Emile and Aimee play, fun never ends.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5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B93A2B1-1862-7142-68B5-10F182793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D80D6B-B195-825C-C560-2948BB87FB32}"/>
              </a:ext>
            </a:extLst>
          </p:cNvPr>
          <p:cNvSpPr txBox="1"/>
          <p:nvPr/>
        </p:nvSpPr>
        <p:spPr>
          <a:xfrm>
            <a:off x="4774705" y="2229708"/>
            <a:ext cx="6512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Where Emile and Aimee play,</a:t>
            </a:r>
            <a:r>
              <a:rPr lang="en-GB" sz="4400" dirty="0">
                <a:solidFill>
                  <a:srgbClr val="FFFF00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fun never ends.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B2B6D5-BEF4-C610-FE8D-4C0E792C911D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0C7719-A1A5-BB73-0E27-C3C24AD25856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232153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F3C78-854C-5508-F3BB-499483B91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83922E6-C529-56BB-B1BA-3FE654A8B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34C38-4028-523B-F687-8B5B135B7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A88CC3-34B3-AD18-59DD-06E10644CFA9}"/>
              </a:ext>
            </a:extLst>
          </p:cNvPr>
          <p:cNvSpPr txBox="1"/>
          <p:nvPr/>
        </p:nvSpPr>
        <p:spPr>
          <a:xfrm>
            <a:off x="4774706" y="2229708"/>
            <a:ext cx="638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By the river, they found a gem.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AE725714-2763-8CA7-1C5E-1A87E8B7E0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3F3BB8-119A-7B4B-B53D-3BE3BB2A58EA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</p:spTree>
    <p:extLst>
      <p:ext uri="{BB962C8B-B14F-4D97-AF65-F5344CB8AC3E}">
        <p14:creationId xmlns:p14="http://schemas.microsoft.com/office/powerpoint/2010/main" val="211964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C3052-95CE-E236-EFE7-C059F28FB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BAC3652-F288-C77B-C95E-2D4F5F8C9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1CB2B-D484-7A52-DC0F-9994DC2E6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35060A3D-3FAC-1B3F-9F61-5B224A6F8F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9F87A8-49A6-D411-804C-1A32149B2EB1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E829E4-D4A8-D2A8-37C6-FB5BFF76342C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029FCA-0C9A-DBC5-A32C-5F18AB76FA96}"/>
              </a:ext>
            </a:extLst>
          </p:cNvPr>
          <p:cNvSpPr txBox="1"/>
          <p:nvPr/>
        </p:nvSpPr>
        <p:spPr>
          <a:xfrm>
            <a:off x="4774706" y="2229708"/>
            <a:ext cx="638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By the river,</a:t>
            </a:r>
            <a:r>
              <a:rPr lang="en-GB" sz="4400" dirty="0">
                <a:solidFill>
                  <a:schemeClr val="bg1"/>
                </a:solidFill>
              </a:rPr>
              <a:t> they found a gem.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17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848B2-7598-3EE9-1785-A1B83C175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A53D5AC-E915-52F2-DC62-5B59AA1F9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652BD-A0E4-6DE2-6644-93A5A7591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732C99-4A4F-A144-C156-7EB830D6F3D6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In England, it rains a lot.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47F2B2-7613-D381-6E7C-9CAB0FFBF7C4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BC5CB1A-5EA8-9282-653A-400014AF6D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83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1CCCC-BD22-1928-6AE0-FC460400C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FAD8226-EFF1-5F36-BEB1-18B9E94A6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4D54D-EFBD-480F-4C55-65974E017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CB47D9D-3DAA-DBB2-E1AF-4E3113AA73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EE6B69-3C87-047C-9A76-6A9D4356F907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CD5C0-A7A4-3EBE-5EC9-2F0CE7509480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84F564-196C-4E7D-492C-7EC1E0DFAFE5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In England</a:t>
            </a:r>
            <a:r>
              <a:rPr lang="en-GB" sz="4400" dirty="0">
                <a:solidFill>
                  <a:schemeClr val="bg1"/>
                </a:solidFill>
              </a:rPr>
              <a:t>, it rains a lot.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94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B7D13-B729-6AFF-29E0-6A621006C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3D3607DC-346D-5C53-3018-961851005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100E89-0F88-0EE2-7372-E206E3C61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D29CC-5472-C4C7-1977-BD32FECB5D16}"/>
              </a:ext>
            </a:extLst>
          </p:cNvPr>
          <p:cNvSpPr txBox="1"/>
          <p:nvPr/>
        </p:nvSpPr>
        <p:spPr>
          <a:xfrm>
            <a:off x="4774705" y="2229708"/>
            <a:ext cx="6512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In December, there is Christmas!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E59B5F-F879-C1A2-6D19-919B11580B47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FD7E4CE-412A-885A-E24F-F41EA02E6C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58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&amp; where openers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326B3-347E-E46E-6D3B-FCA51919B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CF9C65EB-EF1E-A00A-BC51-0B16966C3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E017D-CFA2-2A88-CC88-347B8C66C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E2886C4-D663-90E4-B4EF-2A10B62E1D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91E0F8-34CA-9F95-8CC2-9D7EFB17F294}"/>
              </a:ext>
            </a:extLst>
          </p:cNvPr>
          <p:cNvSpPr txBox="1"/>
          <p:nvPr/>
        </p:nvSpPr>
        <p:spPr>
          <a:xfrm>
            <a:off x="4774705" y="2229708"/>
            <a:ext cx="6512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In December,</a:t>
            </a:r>
            <a:r>
              <a:rPr lang="en-GB" sz="4400" dirty="0">
                <a:solidFill>
                  <a:schemeClr val="bg1"/>
                </a:solidFill>
              </a:rPr>
              <a:t> there is Christmas!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2D2002-0F7A-DA2F-7C0A-7E689F3BA6D8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80DE76-7E94-9E9A-BC33-F98B2977D9C3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895D93B6-2257-7D8B-9297-BAFC03DF507A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9599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2157302"/>
            <a:ext cx="10283534" cy="39180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We’re trying to describe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something to a reader.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000" dirty="0">
              <a:solidFill>
                <a:prstClr val="white"/>
              </a:solidFill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 lot of times, we’re also trying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to entertain the reader.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 can describe things plainly.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How can we make it more interesting?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Adding adverbs and/or adjectives would make it more fun. </a:t>
            </a: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What adverbs or adjectives would you add?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96D6-A5F9-6D71-D2AF-D7DB901AC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224F214-A9F4-EB26-1D7A-8347EE780E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9F8F14-3681-9740-46B8-980E370CB318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excitedly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11CF7-39C4-A6B9-6681-F98D5CC1D372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running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81795B-AE17-AA0F-A19B-1B4370937F93}"/>
              </a:ext>
            </a:extLst>
          </p:cNvPr>
          <p:cNvSpPr txBox="1">
            <a:spLocks/>
          </p:cNvSpPr>
          <p:nvPr/>
        </p:nvSpPr>
        <p:spPr>
          <a:xfrm>
            <a:off x="954231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regretfully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9C0D4-44E6-7A2F-F075-12BBB143C3EF}"/>
              </a:ext>
            </a:extLst>
          </p:cNvPr>
          <p:cNvSpPr txBox="1">
            <a:spLocks/>
          </p:cNvSpPr>
          <p:nvPr/>
        </p:nvSpPr>
        <p:spPr>
          <a:xfrm>
            <a:off x="954231" y="388595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angrily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07AE15-EC36-94E8-493F-6ED88EBA6D41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board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609B055-3992-0CA7-6AE2-2E53436C70A9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quiz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</p:spTree>
    <p:extLst>
      <p:ext uri="{BB962C8B-B14F-4D97-AF65-F5344CB8AC3E}">
        <p14:creationId xmlns:p14="http://schemas.microsoft.com/office/powerpoint/2010/main" val="275352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601808" y="388596"/>
            <a:ext cx="10988381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start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with a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or when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</a:t>
            </a:r>
            <a:endParaRPr kumimoji="0" lang="en-GB" sz="4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86AFC7-EDD3-E073-BF0F-CF0C0EC27553}"/>
              </a:ext>
            </a:extLst>
          </p:cNvPr>
          <p:cNvSpPr txBox="1">
            <a:spLocks/>
          </p:cNvSpPr>
          <p:nvPr/>
        </p:nvSpPr>
        <p:spPr>
          <a:xfrm>
            <a:off x="601809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“In the street, Emile plays silly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C1C296-AAA3-0734-E603-D5A3E23F2ABE}"/>
              </a:ext>
            </a:extLst>
          </p:cNvPr>
          <p:cNvSpPr txBox="1">
            <a:spLocks/>
          </p:cNvSpPr>
          <p:nvPr/>
        </p:nvSpPr>
        <p:spPr>
          <a:xfrm>
            <a:off x="601809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“Tomorrow, Emile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1740AC-B4C7-03C5-6630-B4358FDAEE59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top of the</a:t>
            </a:r>
            <a:r>
              <a:rPr kumimoji="0" lang="en-GB" sz="4000" b="0" i="1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rocket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, Emile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896598-D538-E7A5-7C81-705EC0924C7A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the moon, Emile plays silly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6903AF-DBD5-BFD9-8B3A-F4C3A1C3E04A}"/>
              </a:ext>
            </a:extLst>
          </p:cNvPr>
          <p:cNvSpPr txBox="1">
            <a:spLocks/>
          </p:cNvSpPr>
          <p:nvPr/>
        </p:nvSpPr>
        <p:spPr>
          <a:xfrm>
            <a:off x="601808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2BDBD8-3BCC-CB3B-F213-BCE83B51FB99}"/>
              </a:ext>
            </a:extLst>
          </p:cNvPr>
          <p:cNvSpPr txBox="1">
            <a:spLocks/>
          </p:cNvSpPr>
          <p:nvPr/>
        </p:nvSpPr>
        <p:spPr>
          <a:xfrm>
            <a:off x="601807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or when opener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A where or when opener is a bit of information used </a:t>
            </a:r>
          </a:p>
          <a:p>
            <a:pPr algn="ctr"/>
            <a:r>
              <a:rPr lang="en-GB" sz="3200" b="1" dirty="0">
                <a:solidFill>
                  <a:schemeClr val="bg1"/>
                </a:solidFill>
              </a:rPr>
              <a:t>at the start of a sentence. 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58708" y="4225739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58708" y="3506168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58708" y="497453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make a sentence starting with…..?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58708" y="5723323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Near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63883" y="348149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63883" y="422573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63883" y="497453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63882" y="5723323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8182-94E0-F3A9-5F07-EA4F5C886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D46E362-B283-1C66-EE55-68533D4EC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000918C-8F2E-7F6A-9FCA-31C2422F6F1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we’re using?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FF15F7-62E6-4366-D802-64C404107CC5}"/>
              </a:ext>
            </a:extLst>
          </p:cNvPr>
          <p:cNvSpPr txBox="1"/>
          <p:nvPr/>
        </p:nvSpPr>
        <p:spPr>
          <a:xfrm>
            <a:off x="545053" y="590357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put a comma </a:t>
            </a:r>
            <a:r>
              <a:rPr lang="en-GB" sz="3200" u="sng" dirty="0">
                <a:solidFill>
                  <a:schemeClr val="bg1"/>
                </a:solidFill>
              </a:rPr>
              <a:t>after</a:t>
            </a:r>
            <a:r>
              <a:rPr lang="en-GB" sz="3200" dirty="0">
                <a:solidFill>
                  <a:schemeClr val="bg1"/>
                </a:solidFill>
              </a:rPr>
              <a:t> a where or when opener.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ACFEFF-3631-749E-9279-9E8A80BFD56F}"/>
              </a:ext>
            </a:extLst>
          </p:cNvPr>
          <p:cNvSpPr txBox="1"/>
          <p:nvPr/>
        </p:nvSpPr>
        <p:spPr>
          <a:xfrm>
            <a:off x="3167397" y="4323871"/>
            <a:ext cx="5500354" cy="132802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see the commas (,)?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Where do we put the comma?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2F1F11-6BDB-DBD1-C9AC-1768328965E6}"/>
              </a:ext>
            </a:extLst>
          </p:cNvPr>
          <p:cNvSpPr txBox="1"/>
          <p:nvPr/>
        </p:nvSpPr>
        <p:spPr>
          <a:xfrm>
            <a:off x="2085683" y="126455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20F6BF5-4E38-692B-B9BC-B70E6E004050}"/>
              </a:ext>
            </a:extLst>
          </p:cNvPr>
          <p:cNvSpPr txBox="1">
            <a:spLocks/>
          </p:cNvSpPr>
          <p:nvPr/>
        </p:nvSpPr>
        <p:spPr>
          <a:xfrm>
            <a:off x="2085683" y="1954413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B621018-C818-52A7-95FE-4B842F176B44}"/>
              </a:ext>
            </a:extLst>
          </p:cNvPr>
          <p:cNvSpPr txBox="1">
            <a:spLocks/>
          </p:cNvSpPr>
          <p:nvPr/>
        </p:nvSpPr>
        <p:spPr>
          <a:xfrm>
            <a:off x="2085683" y="267349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80D22B-BBE4-4B2B-ADC0-570CD32E867E}"/>
              </a:ext>
            </a:extLst>
          </p:cNvPr>
          <p:cNvSpPr txBox="1"/>
          <p:nvPr/>
        </p:nvSpPr>
        <p:spPr>
          <a:xfrm>
            <a:off x="2085683" y="3392567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07F39F3-7376-0617-9AA9-C55B40152C39}"/>
              </a:ext>
            </a:extLst>
          </p:cNvPr>
          <p:cNvSpPr/>
          <p:nvPr/>
        </p:nvSpPr>
        <p:spPr>
          <a:xfrm rot="16200000">
            <a:off x="4771755" y="4079783"/>
            <a:ext cx="764152" cy="26268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3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37" grpId="0" animBg="1"/>
      <p:bldP spid="38" grpId="0" animBg="1"/>
      <p:bldP spid="39" grpId="0" animBg="1"/>
      <p:bldP spid="40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2F495A3-D7D6-B36E-7D76-3149F750D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38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When Emile runs, he laughs out loud.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724</Words>
  <Application>Microsoft Office PowerPoint</Application>
  <PresentationFormat>Widescreen</PresentationFormat>
  <Paragraphs>107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When &amp; where openers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2025-12-22T09:40:57Z</dcterms:modified>
</cp:coreProperties>
</file>